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1.xml" ContentType="application/vnd.openxmlformats-officedocument.presentationml.slide+xml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20104100" cy="11309350"/>
  <p:notesSz cx="20104100" cy="1130935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/Relationships>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5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69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1005205" y="2601150"/>
            <a:ext cx="8745283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10353611" y="2601150"/>
            <a:ext cx="8745283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theme" Target="../theme/theme1.xml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05205" y="452373"/>
            <a:ext cx="18093689" cy="18094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89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835394" y="10517695"/>
            <a:ext cx="6433311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1005205" y="10517695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4474952" y="10517695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jp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jpg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jpg"/></Relationships>
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jpg"/></Relationships>
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g"/></Relationships>
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g"/></Relationships>
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jpg"/></Relationships>
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
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20104099" cy="113085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2022-07-15T12:31:14Z</dcterms:created>
  <dcterms:modified xsi:type="dcterms:W3CDTF">2022-07-15T12:31:14Z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2022-07-06T00:00:00Z</vt:filetime>
  </property>
  <property fmtid="{D5CDD505-2E9C-101B-9397-08002B2CF9AE}" pid="3" name="Creator">
    <vt:lpwstr>Adobe Acrobat 15.7</vt:lpwstr>
  </property>
  <property fmtid="{D5CDD505-2E9C-101B-9397-08002B2CF9AE}" pid="4" name="LastSaved">
    <vt:filetime>2022-07-15T00:00:00Z</vt:filetime>
  </property>
</Properties>
</file>